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5" d="100"/>
          <a:sy n="85" d="100"/>
        </p:scale>
        <p:origin x="59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8D924-76D7-4EA3-BB0A-EDF5BF080180}" type="doc">
      <dgm:prSet loTypeId="urn:microsoft.com/office/officeart/2016/7/layout/LinProcess1" loCatId="process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2E4D8E91-C65A-428C-A8E6-AD61BBC1F0C2}">
      <dgm:prSet/>
      <dgm:spPr/>
      <dgm:t>
        <a:bodyPr/>
        <a:lstStyle/>
        <a:p>
          <a:r>
            <a:rPr lang="en-US" dirty="0"/>
            <a:t>Becoming a supporter </a:t>
          </a:r>
        </a:p>
      </dgm:t>
    </dgm:pt>
    <dgm:pt modelId="{6733B8EC-AAD5-4B22-B305-B26D35FEF25A}" type="parTrans" cxnId="{504C4A0E-8DB3-48CC-8B45-84ADEB14BA97}">
      <dgm:prSet/>
      <dgm:spPr/>
      <dgm:t>
        <a:bodyPr/>
        <a:lstStyle/>
        <a:p>
          <a:endParaRPr lang="en-US"/>
        </a:p>
      </dgm:t>
    </dgm:pt>
    <dgm:pt modelId="{70EE196A-54AD-4AB1-83D8-98BC84BA8004}" type="sibTrans" cxnId="{504C4A0E-8DB3-48CC-8B45-84ADEB14BA97}">
      <dgm:prSet/>
      <dgm:spPr/>
      <dgm:t>
        <a:bodyPr/>
        <a:lstStyle/>
        <a:p>
          <a:r>
            <a:rPr lang="en-US"/>
            <a:t>1</a:t>
          </a:r>
        </a:p>
      </dgm:t>
    </dgm:pt>
    <dgm:pt modelId="{EB45332B-2D08-4274-A04F-393CDCB7DFA4}">
      <dgm:prSet/>
      <dgm:spPr/>
      <dgm:t>
        <a:bodyPr/>
        <a:lstStyle/>
        <a:p>
          <a:r>
            <a:rPr lang="en-US" dirty="0"/>
            <a:t>Get the communication department committed</a:t>
          </a:r>
        </a:p>
      </dgm:t>
    </dgm:pt>
    <dgm:pt modelId="{42E7E8D6-7346-4AFE-A90D-7242F81700B0}" type="parTrans" cxnId="{4AF5AA38-BB16-4914-BC7F-2C82EFD49DD3}">
      <dgm:prSet/>
      <dgm:spPr/>
      <dgm:t>
        <a:bodyPr/>
        <a:lstStyle/>
        <a:p>
          <a:endParaRPr lang="en-US"/>
        </a:p>
      </dgm:t>
    </dgm:pt>
    <dgm:pt modelId="{F33DBAB0-0868-441E-8B63-5AD5B1582997}" type="sibTrans" cxnId="{4AF5AA38-BB16-4914-BC7F-2C82EFD49DD3}">
      <dgm:prSet/>
      <dgm:spPr/>
      <dgm:t>
        <a:bodyPr/>
        <a:lstStyle/>
        <a:p>
          <a:r>
            <a:rPr lang="en-US"/>
            <a:t>2</a:t>
          </a:r>
        </a:p>
      </dgm:t>
    </dgm:pt>
    <dgm:pt modelId="{767D2109-B076-477C-8842-DCE8EB10150E}">
      <dgm:prSet/>
      <dgm:spPr/>
      <dgm:t>
        <a:bodyPr/>
        <a:lstStyle/>
        <a:p>
          <a:r>
            <a:rPr lang="en-US" dirty="0"/>
            <a:t>Approve promotional materials utilizing your authority </a:t>
          </a:r>
        </a:p>
      </dgm:t>
    </dgm:pt>
    <dgm:pt modelId="{C485341A-8B83-4895-B0AA-906E25DC1AC8}" type="parTrans" cxnId="{AF68A0CA-0467-4CE7-8069-DDE22463BACB}">
      <dgm:prSet/>
      <dgm:spPr/>
      <dgm:t>
        <a:bodyPr/>
        <a:lstStyle/>
        <a:p>
          <a:endParaRPr lang="en-US"/>
        </a:p>
      </dgm:t>
    </dgm:pt>
    <dgm:pt modelId="{51CB2E37-DA31-4C9B-908B-2CA17596504F}" type="sibTrans" cxnId="{AF68A0CA-0467-4CE7-8069-DDE22463BACB}">
      <dgm:prSet/>
      <dgm:spPr/>
      <dgm:t>
        <a:bodyPr/>
        <a:lstStyle/>
        <a:p>
          <a:r>
            <a:rPr lang="en-US"/>
            <a:t>3</a:t>
          </a:r>
        </a:p>
      </dgm:t>
    </dgm:pt>
    <dgm:pt modelId="{DFFCC097-D02E-4B1F-A0D9-40A054A66930}" type="pres">
      <dgm:prSet presAssocID="{9388D924-76D7-4EA3-BB0A-EDF5BF080180}" presName="rootComposite" presStyleCnt="0"/>
      <dgm:spPr/>
    </dgm:pt>
    <dgm:pt modelId="{B0A1C6A1-C4B6-405A-A602-DA068FD24FAD}" type="pres">
      <dgm:prSet presAssocID="{9388D924-76D7-4EA3-BB0A-EDF5BF080180}" presName="Name0" presStyleCnt="0">
        <dgm:presLayoutVars>
          <dgm:animLvl val="lvl"/>
          <dgm:resizeHandles val="exact"/>
        </dgm:presLayoutVars>
      </dgm:prSet>
      <dgm:spPr/>
    </dgm:pt>
    <dgm:pt modelId="{3A43030F-7707-440E-A162-C2ADAE194D90}" type="pres">
      <dgm:prSet presAssocID="{2E4D8E91-C65A-428C-A8E6-AD61BBC1F0C2}" presName="compositeNode" presStyleCnt="0">
        <dgm:presLayoutVars>
          <dgm:bulletEnabled val="1"/>
        </dgm:presLayoutVars>
      </dgm:prSet>
      <dgm:spPr/>
    </dgm:pt>
    <dgm:pt modelId="{20254B67-21F9-41A0-88B4-036426D2EB06}" type="pres">
      <dgm:prSet presAssocID="{2E4D8E91-C65A-428C-A8E6-AD61BBC1F0C2}" presName="bgRect" presStyleCnt="0"/>
      <dgm:spPr/>
    </dgm:pt>
    <dgm:pt modelId="{408490FE-68DD-4F23-957D-A48D6FD7BE80}" type="pres">
      <dgm:prSet presAssocID="{2E4D8E91-C65A-428C-A8E6-AD61BBC1F0C2}" presName="lineNode" presStyleLbl="bgAccFollowNode1" presStyleIdx="0" presStyleCnt="8"/>
      <dgm:spPr/>
    </dgm:pt>
    <dgm:pt modelId="{46007DAC-5567-4D3A-878A-5010FCBC0F01}" type="pres">
      <dgm:prSet presAssocID="{70EE196A-54AD-4AB1-83D8-98BC84BA8004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5C5B75AC-CF0A-41E9-AFA8-14CBE543FA77}" type="pres">
      <dgm:prSet presAssocID="{70EE196A-54AD-4AB1-83D8-98BC84BA8004}" presName="spacerBetweenCircleAndCallout" presStyleCnt="0">
        <dgm:presLayoutVars/>
      </dgm:prSet>
      <dgm:spPr/>
    </dgm:pt>
    <dgm:pt modelId="{F95EA6B4-DD54-4088-AF9E-E49C354F45B0}" type="pres">
      <dgm:prSet presAssocID="{2E4D8E91-C65A-428C-A8E6-AD61BBC1F0C2}" presName="nodeText" presStyleLbl="bgAccFollowNode1" presStyleIdx="1" presStyleCnt="8">
        <dgm:presLayoutVars>
          <dgm:bulletEnabled val="1"/>
        </dgm:presLayoutVars>
      </dgm:prSet>
      <dgm:spPr/>
    </dgm:pt>
    <dgm:pt modelId="{F50D36DF-5816-429F-9590-437366F36F9D}" type="pres">
      <dgm:prSet presAssocID="{70EE196A-54AD-4AB1-83D8-98BC84BA8004}" presName="sibTransComposite" presStyleCnt="0"/>
      <dgm:spPr/>
    </dgm:pt>
    <dgm:pt modelId="{E7ECC498-5F83-4FFD-A551-92CE399E9230}" type="pres">
      <dgm:prSet presAssocID="{70EE196A-54AD-4AB1-83D8-98BC84BA8004}" presName="chevronShapeSpacer" presStyleCnt="0"/>
      <dgm:spPr/>
    </dgm:pt>
    <dgm:pt modelId="{0586FE2D-6521-4817-87EB-04E01C81385D}" type="pres">
      <dgm:prSet presAssocID="{70EE196A-54AD-4AB1-83D8-98BC84BA8004}" presName="realChevronShape" presStyleLbl="bgAccFollowNode1" presStyleIdx="2" presStyleCnt="8"/>
      <dgm:spPr/>
    </dgm:pt>
    <dgm:pt modelId="{BD90262D-86F4-4F05-AFB3-3C8CA772339D}" type="pres">
      <dgm:prSet presAssocID="{70EE196A-54AD-4AB1-83D8-98BC84BA8004}" presName="sibTransSpacer" presStyleCnt="0"/>
      <dgm:spPr/>
    </dgm:pt>
    <dgm:pt modelId="{E6737008-BED9-4AD9-96D8-F935B8A3F180}" type="pres">
      <dgm:prSet presAssocID="{2E4D8E91-C65A-428C-A8E6-AD61BBC1F0C2}" presName="nodeSpacer" presStyleLbl="node1" presStyleIdx="0" presStyleCnt="3"/>
      <dgm:spPr/>
    </dgm:pt>
    <dgm:pt modelId="{599011F3-8CE6-499E-AB41-69102132CA41}" type="pres">
      <dgm:prSet presAssocID="{EB45332B-2D08-4274-A04F-393CDCB7DFA4}" presName="compositeNode" presStyleCnt="0">
        <dgm:presLayoutVars>
          <dgm:bulletEnabled val="1"/>
        </dgm:presLayoutVars>
      </dgm:prSet>
      <dgm:spPr/>
    </dgm:pt>
    <dgm:pt modelId="{ECAF9355-44C5-4B2E-8F24-1124D23734A2}" type="pres">
      <dgm:prSet presAssocID="{EB45332B-2D08-4274-A04F-393CDCB7DFA4}" presName="bgRect" presStyleCnt="0"/>
      <dgm:spPr/>
    </dgm:pt>
    <dgm:pt modelId="{DF102743-061E-4932-9CB3-5DF192939E13}" type="pres">
      <dgm:prSet presAssocID="{EB45332B-2D08-4274-A04F-393CDCB7DFA4}" presName="lineNode" presStyleLbl="bgAccFollowNode1" presStyleIdx="3" presStyleCnt="8"/>
      <dgm:spPr/>
    </dgm:pt>
    <dgm:pt modelId="{40D1A5CA-F11B-4963-9875-99AA39271B50}" type="pres">
      <dgm:prSet presAssocID="{F33DBAB0-0868-441E-8B63-5AD5B1582997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208BF401-75C4-4638-99B1-4A7AFD228E3E}" type="pres">
      <dgm:prSet presAssocID="{F33DBAB0-0868-441E-8B63-5AD5B1582997}" presName="spacerBetweenCircleAndCallout" presStyleCnt="0">
        <dgm:presLayoutVars/>
      </dgm:prSet>
      <dgm:spPr/>
    </dgm:pt>
    <dgm:pt modelId="{92CFD17C-78D9-4142-8552-0E016A3E1AA7}" type="pres">
      <dgm:prSet presAssocID="{EB45332B-2D08-4274-A04F-393CDCB7DFA4}" presName="nodeText" presStyleLbl="bgAccFollowNode1" presStyleIdx="4" presStyleCnt="8">
        <dgm:presLayoutVars>
          <dgm:bulletEnabled val="1"/>
        </dgm:presLayoutVars>
      </dgm:prSet>
      <dgm:spPr/>
    </dgm:pt>
    <dgm:pt modelId="{77AE29D6-58AF-43F8-BE00-810A73BA2AFA}" type="pres">
      <dgm:prSet presAssocID="{F33DBAB0-0868-441E-8B63-5AD5B1582997}" presName="sibTransComposite" presStyleCnt="0"/>
      <dgm:spPr/>
    </dgm:pt>
    <dgm:pt modelId="{BCD029A1-B404-4A1A-886F-47DD8738BECF}" type="pres">
      <dgm:prSet presAssocID="{F33DBAB0-0868-441E-8B63-5AD5B1582997}" presName="chevronShapeSpacer" presStyleCnt="0"/>
      <dgm:spPr/>
    </dgm:pt>
    <dgm:pt modelId="{75E4BD89-F8F2-4AFA-9170-AAA219275A95}" type="pres">
      <dgm:prSet presAssocID="{F33DBAB0-0868-441E-8B63-5AD5B1582997}" presName="realChevronShape" presStyleLbl="bgAccFollowNode1" presStyleIdx="5" presStyleCnt="8"/>
      <dgm:spPr/>
    </dgm:pt>
    <dgm:pt modelId="{35722D62-07BB-4E3C-B165-550C466AE720}" type="pres">
      <dgm:prSet presAssocID="{F33DBAB0-0868-441E-8B63-5AD5B1582997}" presName="sibTransSpacer" presStyleCnt="0"/>
      <dgm:spPr/>
    </dgm:pt>
    <dgm:pt modelId="{292DFDE5-2D26-480D-A9C0-8F2F508F0B0B}" type="pres">
      <dgm:prSet presAssocID="{EB45332B-2D08-4274-A04F-393CDCB7DFA4}" presName="nodeSpacer" presStyleLbl="node1" presStyleIdx="1" presStyleCnt="3"/>
      <dgm:spPr/>
    </dgm:pt>
    <dgm:pt modelId="{1A9B8C7A-0546-409A-A702-B568005D7C2F}" type="pres">
      <dgm:prSet presAssocID="{767D2109-B076-477C-8842-DCE8EB10150E}" presName="compositeNode" presStyleCnt="0">
        <dgm:presLayoutVars>
          <dgm:bulletEnabled val="1"/>
        </dgm:presLayoutVars>
      </dgm:prSet>
      <dgm:spPr/>
    </dgm:pt>
    <dgm:pt modelId="{13DD58F7-BC51-4AEF-9C84-48F3F9537D66}" type="pres">
      <dgm:prSet presAssocID="{767D2109-B076-477C-8842-DCE8EB10150E}" presName="bgRect" presStyleCnt="0"/>
      <dgm:spPr/>
    </dgm:pt>
    <dgm:pt modelId="{FBAA4AAA-AF36-4DBA-8CA0-EBA26151C122}" type="pres">
      <dgm:prSet presAssocID="{767D2109-B076-477C-8842-DCE8EB10150E}" presName="lineNode" presStyleLbl="bgAccFollowNode1" presStyleIdx="6" presStyleCnt="8"/>
      <dgm:spPr/>
    </dgm:pt>
    <dgm:pt modelId="{03A57D29-B12F-4F7F-B2FA-D0E0258ACF9A}" type="pres">
      <dgm:prSet presAssocID="{51CB2E37-DA31-4C9B-908B-2CA17596504F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DA773F64-4AAE-4E20-A913-D48D15E03CA4}" type="pres">
      <dgm:prSet presAssocID="{51CB2E37-DA31-4C9B-908B-2CA17596504F}" presName="spacerBetweenCircleAndCallout" presStyleCnt="0">
        <dgm:presLayoutVars/>
      </dgm:prSet>
      <dgm:spPr/>
    </dgm:pt>
    <dgm:pt modelId="{C485309C-9EA3-4A03-9256-2676C989EA5E}" type="pres">
      <dgm:prSet presAssocID="{767D2109-B076-477C-8842-DCE8EB10150E}" presName="nodeText" presStyleLbl="bgAccFollowNode1" presStyleIdx="7" presStyleCnt="8" custLinFactNeighborX="13">
        <dgm:presLayoutVars>
          <dgm:bulletEnabled val="1"/>
        </dgm:presLayoutVars>
      </dgm:prSet>
      <dgm:spPr/>
    </dgm:pt>
    <dgm:pt modelId="{2BA3FFE1-E3D9-4D2A-8215-7B7B60235091}" type="pres">
      <dgm:prSet presAssocID="{767D2109-B076-477C-8842-DCE8EB10150E}" presName="nodeSpacer" presStyleLbl="node1" presStyleIdx="2" presStyleCnt="3"/>
      <dgm:spPr/>
    </dgm:pt>
  </dgm:ptLst>
  <dgm:cxnLst>
    <dgm:cxn modelId="{504C4A0E-8DB3-48CC-8B45-84ADEB14BA97}" srcId="{9388D924-76D7-4EA3-BB0A-EDF5BF080180}" destId="{2E4D8E91-C65A-428C-A8E6-AD61BBC1F0C2}" srcOrd="0" destOrd="0" parTransId="{6733B8EC-AAD5-4B22-B305-B26D35FEF25A}" sibTransId="{70EE196A-54AD-4AB1-83D8-98BC84BA8004}"/>
    <dgm:cxn modelId="{44520B1C-32DC-4CB4-9563-101A03899BB7}" type="presOf" srcId="{9388D924-76D7-4EA3-BB0A-EDF5BF080180}" destId="{DFFCC097-D02E-4B1F-A0D9-40A054A66930}" srcOrd="0" destOrd="0" presId="urn:microsoft.com/office/officeart/2016/7/layout/LinProcess1"/>
    <dgm:cxn modelId="{1D26BBA1-EEA7-4185-BAB3-38C476E8C291}" type="presOf" srcId="{F33DBAB0-0868-441E-8B63-5AD5B1582997}" destId="{40D1A5CA-F11B-4963-9875-99AA39271B50}" srcOrd="0" destOrd="0" presId="urn:microsoft.com/office/officeart/2016/7/layout/LinProcess1"/>
    <dgm:cxn modelId="{F56F7E92-D09A-49C2-8157-EA7B40272D04}" type="presOf" srcId="{70EE196A-54AD-4AB1-83D8-98BC84BA8004}" destId="{46007DAC-5567-4D3A-878A-5010FCBC0F01}" srcOrd="0" destOrd="0" presId="urn:microsoft.com/office/officeart/2016/7/layout/LinProcess1"/>
    <dgm:cxn modelId="{AF68A0CA-0467-4CE7-8069-DDE22463BACB}" srcId="{9388D924-76D7-4EA3-BB0A-EDF5BF080180}" destId="{767D2109-B076-477C-8842-DCE8EB10150E}" srcOrd="2" destOrd="0" parTransId="{C485341A-8B83-4895-B0AA-906E25DC1AC8}" sibTransId="{51CB2E37-DA31-4C9B-908B-2CA17596504F}"/>
    <dgm:cxn modelId="{4AF5AA38-BB16-4914-BC7F-2C82EFD49DD3}" srcId="{9388D924-76D7-4EA3-BB0A-EDF5BF080180}" destId="{EB45332B-2D08-4274-A04F-393CDCB7DFA4}" srcOrd="1" destOrd="0" parTransId="{42E7E8D6-7346-4AFE-A90D-7242F81700B0}" sibTransId="{F33DBAB0-0868-441E-8B63-5AD5B1582997}"/>
    <dgm:cxn modelId="{32567E76-295E-4709-9D47-E3C7E2C7B485}" type="presOf" srcId="{51CB2E37-DA31-4C9B-908B-2CA17596504F}" destId="{03A57D29-B12F-4F7F-B2FA-D0E0258ACF9A}" srcOrd="0" destOrd="0" presId="urn:microsoft.com/office/officeart/2016/7/layout/LinProcess1"/>
    <dgm:cxn modelId="{5A0EAF61-5FF9-4E00-803F-AA8EA6379059}" type="presOf" srcId="{EB45332B-2D08-4274-A04F-393CDCB7DFA4}" destId="{92CFD17C-78D9-4142-8552-0E016A3E1AA7}" srcOrd="0" destOrd="0" presId="urn:microsoft.com/office/officeart/2016/7/layout/LinProcess1"/>
    <dgm:cxn modelId="{773BD334-E9BF-4AAF-8952-B4F81D7DE330}" type="presOf" srcId="{2E4D8E91-C65A-428C-A8E6-AD61BBC1F0C2}" destId="{F95EA6B4-DD54-4088-AF9E-E49C354F45B0}" srcOrd="0" destOrd="0" presId="urn:microsoft.com/office/officeart/2016/7/layout/LinProcess1"/>
    <dgm:cxn modelId="{F8155483-E6EB-4A64-BC4E-0949B5913671}" type="presOf" srcId="{767D2109-B076-477C-8842-DCE8EB10150E}" destId="{C485309C-9EA3-4A03-9256-2676C989EA5E}" srcOrd="0" destOrd="0" presId="urn:microsoft.com/office/officeart/2016/7/layout/LinProcess1"/>
    <dgm:cxn modelId="{3EF00EDA-21CB-4F3A-B9DE-1DEF2AE0B700}" type="presParOf" srcId="{DFFCC097-D02E-4B1F-A0D9-40A054A66930}" destId="{B0A1C6A1-C4B6-405A-A602-DA068FD24FAD}" srcOrd="0" destOrd="0" presId="urn:microsoft.com/office/officeart/2016/7/layout/LinProcess1"/>
    <dgm:cxn modelId="{05DB0308-56EA-4C5C-83D4-E4B97FC6BF53}" type="presParOf" srcId="{B0A1C6A1-C4B6-405A-A602-DA068FD24FAD}" destId="{3A43030F-7707-440E-A162-C2ADAE194D90}" srcOrd="0" destOrd="0" presId="urn:microsoft.com/office/officeart/2016/7/layout/LinProcess1"/>
    <dgm:cxn modelId="{DACFC01D-7E39-48D4-A8B1-DBA2393B02F8}" type="presParOf" srcId="{3A43030F-7707-440E-A162-C2ADAE194D90}" destId="{20254B67-21F9-41A0-88B4-036426D2EB06}" srcOrd="0" destOrd="0" presId="urn:microsoft.com/office/officeart/2016/7/layout/LinProcess1"/>
    <dgm:cxn modelId="{2A6AEC74-9554-4BB1-BB7E-B3961C6E7E4A}" type="presParOf" srcId="{3A43030F-7707-440E-A162-C2ADAE194D90}" destId="{408490FE-68DD-4F23-957D-A48D6FD7BE80}" srcOrd="1" destOrd="0" presId="urn:microsoft.com/office/officeart/2016/7/layout/LinProcess1"/>
    <dgm:cxn modelId="{FBD7CE6D-5272-4EDE-A5BA-F03F58D9EE6F}" type="presParOf" srcId="{3A43030F-7707-440E-A162-C2ADAE194D90}" destId="{46007DAC-5567-4D3A-878A-5010FCBC0F01}" srcOrd="2" destOrd="0" presId="urn:microsoft.com/office/officeart/2016/7/layout/LinProcess1"/>
    <dgm:cxn modelId="{D0F92245-1FC5-4CB9-A9BA-F093B48C98D4}" type="presParOf" srcId="{3A43030F-7707-440E-A162-C2ADAE194D90}" destId="{5C5B75AC-CF0A-41E9-AFA8-14CBE543FA77}" srcOrd="3" destOrd="0" presId="urn:microsoft.com/office/officeart/2016/7/layout/LinProcess1"/>
    <dgm:cxn modelId="{CD04BF09-29B1-4FD6-83C4-62C290C39E89}" type="presParOf" srcId="{3A43030F-7707-440E-A162-C2ADAE194D90}" destId="{F95EA6B4-DD54-4088-AF9E-E49C354F45B0}" srcOrd="4" destOrd="0" presId="urn:microsoft.com/office/officeart/2016/7/layout/LinProcess1"/>
    <dgm:cxn modelId="{6D44185E-D37E-4585-A3B3-E27C43AB1346}" type="presParOf" srcId="{B0A1C6A1-C4B6-405A-A602-DA068FD24FAD}" destId="{F50D36DF-5816-429F-9590-437366F36F9D}" srcOrd="1" destOrd="0" presId="urn:microsoft.com/office/officeart/2016/7/layout/LinProcess1"/>
    <dgm:cxn modelId="{66B8C883-0EA1-4BB4-9148-8FEC530AE4AA}" type="presParOf" srcId="{F50D36DF-5816-429F-9590-437366F36F9D}" destId="{E7ECC498-5F83-4FFD-A551-92CE399E9230}" srcOrd="0" destOrd="0" presId="urn:microsoft.com/office/officeart/2016/7/layout/LinProcess1"/>
    <dgm:cxn modelId="{822F56DF-42E1-4794-BC5C-E878CB67BA28}" type="presParOf" srcId="{F50D36DF-5816-429F-9590-437366F36F9D}" destId="{0586FE2D-6521-4817-87EB-04E01C81385D}" srcOrd="1" destOrd="0" presId="urn:microsoft.com/office/officeart/2016/7/layout/LinProcess1"/>
    <dgm:cxn modelId="{EC7C4782-7711-4885-AC39-685F5F658788}" type="presParOf" srcId="{B0A1C6A1-C4B6-405A-A602-DA068FD24FAD}" destId="{BD90262D-86F4-4F05-AFB3-3C8CA772339D}" srcOrd="2" destOrd="0" presId="urn:microsoft.com/office/officeart/2016/7/layout/LinProcess1"/>
    <dgm:cxn modelId="{2FB26C74-2673-484C-99C0-44C542607C31}" type="presParOf" srcId="{B0A1C6A1-C4B6-405A-A602-DA068FD24FAD}" destId="{E6737008-BED9-4AD9-96D8-F935B8A3F180}" srcOrd="3" destOrd="0" presId="urn:microsoft.com/office/officeart/2016/7/layout/LinProcess1"/>
    <dgm:cxn modelId="{6DC6566D-0EC4-45FD-B10A-19113755A5A2}" type="presParOf" srcId="{B0A1C6A1-C4B6-405A-A602-DA068FD24FAD}" destId="{599011F3-8CE6-499E-AB41-69102132CA41}" srcOrd="4" destOrd="0" presId="urn:microsoft.com/office/officeart/2016/7/layout/LinProcess1"/>
    <dgm:cxn modelId="{B24A2A31-C20C-433D-914A-FCD8691779D3}" type="presParOf" srcId="{599011F3-8CE6-499E-AB41-69102132CA41}" destId="{ECAF9355-44C5-4B2E-8F24-1124D23734A2}" srcOrd="0" destOrd="0" presId="urn:microsoft.com/office/officeart/2016/7/layout/LinProcess1"/>
    <dgm:cxn modelId="{540F79B2-C8A8-422C-8959-6C06353B0018}" type="presParOf" srcId="{599011F3-8CE6-499E-AB41-69102132CA41}" destId="{DF102743-061E-4932-9CB3-5DF192939E13}" srcOrd="1" destOrd="0" presId="urn:microsoft.com/office/officeart/2016/7/layout/LinProcess1"/>
    <dgm:cxn modelId="{7D829DAA-CC11-4AFC-A5DB-408A29BD1B29}" type="presParOf" srcId="{599011F3-8CE6-499E-AB41-69102132CA41}" destId="{40D1A5CA-F11B-4963-9875-99AA39271B50}" srcOrd="2" destOrd="0" presId="urn:microsoft.com/office/officeart/2016/7/layout/LinProcess1"/>
    <dgm:cxn modelId="{3790540A-5BC4-4E03-989C-7515E62B285D}" type="presParOf" srcId="{599011F3-8CE6-499E-AB41-69102132CA41}" destId="{208BF401-75C4-4638-99B1-4A7AFD228E3E}" srcOrd="3" destOrd="0" presId="urn:microsoft.com/office/officeart/2016/7/layout/LinProcess1"/>
    <dgm:cxn modelId="{BA4620F6-6652-481A-83B9-C3A4E84B991F}" type="presParOf" srcId="{599011F3-8CE6-499E-AB41-69102132CA41}" destId="{92CFD17C-78D9-4142-8552-0E016A3E1AA7}" srcOrd="4" destOrd="0" presId="urn:microsoft.com/office/officeart/2016/7/layout/LinProcess1"/>
    <dgm:cxn modelId="{789E7A8C-4FAE-490F-BA89-14AE49637361}" type="presParOf" srcId="{B0A1C6A1-C4B6-405A-A602-DA068FD24FAD}" destId="{77AE29D6-58AF-43F8-BE00-810A73BA2AFA}" srcOrd="5" destOrd="0" presId="urn:microsoft.com/office/officeart/2016/7/layout/LinProcess1"/>
    <dgm:cxn modelId="{3FAB2F9D-E5EC-4201-8EC5-A6ABA753C427}" type="presParOf" srcId="{77AE29D6-58AF-43F8-BE00-810A73BA2AFA}" destId="{BCD029A1-B404-4A1A-886F-47DD8738BECF}" srcOrd="0" destOrd="0" presId="urn:microsoft.com/office/officeart/2016/7/layout/LinProcess1"/>
    <dgm:cxn modelId="{4ED0D7DB-1931-46FB-B714-84751083EC9D}" type="presParOf" srcId="{77AE29D6-58AF-43F8-BE00-810A73BA2AFA}" destId="{75E4BD89-F8F2-4AFA-9170-AAA219275A95}" srcOrd="1" destOrd="0" presId="urn:microsoft.com/office/officeart/2016/7/layout/LinProcess1"/>
    <dgm:cxn modelId="{DC3D1318-4C03-436F-8624-2E25209202B2}" type="presParOf" srcId="{B0A1C6A1-C4B6-405A-A602-DA068FD24FAD}" destId="{35722D62-07BB-4E3C-B165-550C466AE720}" srcOrd="6" destOrd="0" presId="urn:microsoft.com/office/officeart/2016/7/layout/LinProcess1"/>
    <dgm:cxn modelId="{EFB5B104-31EC-4E6B-8E20-200577A9D771}" type="presParOf" srcId="{B0A1C6A1-C4B6-405A-A602-DA068FD24FAD}" destId="{292DFDE5-2D26-480D-A9C0-8F2F508F0B0B}" srcOrd="7" destOrd="0" presId="urn:microsoft.com/office/officeart/2016/7/layout/LinProcess1"/>
    <dgm:cxn modelId="{42F4F103-5FA5-4ED1-B650-F607708F3A85}" type="presParOf" srcId="{B0A1C6A1-C4B6-405A-A602-DA068FD24FAD}" destId="{1A9B8C7A-0546-409A-A702-B568005D7C2F}" srcOrd="8" destOrd="0" presId="urn:microsoft.com/office/officeart/2016/7/layout/LinProcess1"/>
    <dgm:cxn modelId="{7E436F9D-19CA-422F-ACAF-6C202418EE25}" type="presParOf" srcId="{1A9B8C7A-0546-409A-A702-B568005D7C2F}" destId="{13DD58F7-BC51-4AEF-9C84-48F3F9537D66}" srcOrd="0" destOrd="0" presId="urn:microsoft.com/office/officeart/2016/7/layout/LinProcess1"/>
    <dgm:cxn modelId="{08B699B8-D2D2-4ED2-A40B-A703FC3FF94D}" type="presParOf" srcId="{1A9B8C7A-0546-409A-A702-B568005D7C2F}" destId="{FBAA4AAA-AF36-4DBA-8CA0-EBA26151C122}" srcOrd="1" destOrd="0" presId="urn:microsoft.com/office/officeart/2016/7/layout/LinProcess1"/>
    <dgm:cxn modelId="{4DC98A20-EDC3-43D3-A73D-22713FCC67D3}" type="presParOf" srcId="{1A9B8C7A-0546-409A-A702-B568005D7C2F}" destId="{03A57D29-B12F-4F7F-B2FA-D0E0258ACF9A}" srcOrd="2" destOrd="0" presId="urn:microsoft.com/office/officeart/2016/7/layout/LinProcess1"/>
    <dgm:cxn modelId="{32210F21-F6E5-41D5-A9AA-99783749DBAD}" type="presParOf" srcId="{1A9B8C7A-0546-409A-A702-B568005D7C2F}" destId="{DA773F64-4AAE-4E20-A913-D48D15E03CA4}" srcOrd="3" destOrd="0" presId="urn:microsoft.com/office/officeart/2016/7/layout/LinProcess1"/>
    <dgm:cxn modelId="{AA62CC1F-8226-445C-8702-433BBC0AF34D}" type="presParOf" srcId="{1A9B8C7A-0546-409A-A702-B568005D7C2F}" destId="{C485309C-9EA3-4A03-9256-2676C989EA5E}" srcOrd="4" destOrd="0" presId="urn:microsoft.com/office/officeart/2016/7/layout/LinProcess1"/>
    <dgm:cxn modelId="{E67C8FC5-B9BA-4A3A-81CC-25FC66F97FA8}" type="presParOf" srcId="{B0A1C6A1-C4B6-405A-A602-DA068FD24FAD}" destId="{2BA3FFE1-E3D9-4D2A-8215-7B7B60235091}" srcOrd="9" destOrd="0" presId="urn:microsoft.com/office/officeart/2016/7/layout/Lin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490FE-68DD-4F23-957D-A48D6FD7BE80}">
      <dsp:nvSpPr>
        <dsp:cNvPr id="0" name=""/>
        <dsp:cNvSpPr/>
      </dsp:nvSpPr>
      <dsp:spPr>
        <a:xfrm>
          <a:off x="1397992" y="1048904"/>
          <a:ext cx="1397992" cy="71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07DAC-5567-4D3A-878A-5010FCBC0F01}">
      <dsp:nvSpPr>
        <dsp:cNvPr id="0" name=""/>
        <dsp:cNvSpPr/>
      </dsp:nvSpPr>
      <dsp:spPr>
        <a:xfrm>
          <a:off x="866755" y="517703"/>
          <a:ext cx="1062474" cy="1062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0" tIns="41230" rIns="41230" bIns="4123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1</a:t>
          </a:r>
        </a:p>
      </dsp:txBody>
      <dsp:txXfrm>
        <a:off x="1022351" y="673299"/>
        <a:ext cx="751282" cy="751282"/>
      </dsp:txXfrm>
    </dsp:sp>
    <dsp:sp modelId="{F95EA6B4-DD54-4088-AF9E-E49C354F45B0}">
      <dsp:nvSpPr>
        <dsp:cNvPr id="0" name=""/>
        <dsp:cNvSpPr/>
      </dsp:nvSpPr>
      <dsp:spPr>
        <a:xfrm>
          <a:off x="0" y="1745777"/>
          <a:ext cx="2795984" cy="2062798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550" tIns="165100" rIns="220550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Becoming a supporter </a:t>
          </a:r>
        </a:p>
      </dsp:txBody>
      <dsp:txXfrm>
        <a:off x="0" y="2158337"/>
        <a:ext cx="2795984" cy="1650238"/>
      </dsp:txXfrm>
    </dsp:sp>
    <dsp:sp modelId="{0586FE2D-6521-4817-87EB-04E01C81385D}">
      <dsp:nvSpPr>
        <dsp:cNvPr id="0" name=""/>
        <dsp:cNvSpPr/>
      </dsp:nvSpPr>
      <dsp:spPr>
        <a:xfrm>
          <a:off x="2853581" y="937101"/>
          <a:ext cx="136444" cy="223678"/>
        </a:xfrm>
        <a:prstGeom prst="chevron">
          <a:avLst>
            <a:gd name="adj" fmla="val 9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02743-061E-4932-9CB3-5DF192939E13}">
      <dsp:nvSpPr>
        <dsp:cNvPr id="0" name=""/>
        <dsp:cNvSpPr/>
      </dsp:nvSpPr>
      <dsp:spPr>
        <a:xfrm>
          <a:off x="3075582" y="1048904"/>
          <a:ext cx="2795984" cy="72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1A5CA-F11B-4963-9875-99AA39271B50}">
      <dsp:nvSpPr>
        <dsp:cNvPr id="0" name=""/>
        <dsp:cNvSpPr/>
      </dsp:nvSpPr>
      <dsp:spPr>
        <a:xfrm>
          <a:off x="3942337" y="517703"/>
          <a:ext cx="1062474" cy="1062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0" tIns="41230" rIns="41230" bIns="4123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2</a:t>
          </a:r>
        </a:p>
      </dsp:txBody>
      <dsp:txXfrm>
        <a:off x="4097933" y="673299"/>
        <a:ext cx="751282" cy="751282"/>
      </dsp:txXfrm>
    </dsp:sp>
    <dsp:sp modelId="{92CFD17C-78D9-4142-8552-0E016A3E1AA7}">
      <dsp:nvSpPr>
        <dsp:cNvPr id="0" name=""/>
        <dsp:cNvSpPr/>
      </dsp:nvSpPr>
      <dsp:spPr>
        <a:xfrm>
          <a:off x="3075582" y="1745777"/>
          <a:ext cx="2795984" cy="2062798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550" tIns="165100" rIns="220550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Get the communication department committed</a:t>
          </a:r>
        </a:p>
      </dsp:txBody>
      <dsp:txXfrm>
        <a:off x="3075582" y="2158337"/>
        <a:ext cx="2795984" cy="1650238"/>
      </dsp:txXfrm>
    </dsp:sp>
    <dsp:sp modelId="{75E4BD89-F8F2-4AFA-9170-AAA219275A95}">
      <dsp:nvSpPr>
        <dsp:cNvPr id="0" name=""/>
        <dsp:cNvSpPr/>
      </dsp:nvSpPr>
      <dsp:spPr>
        <a:xfrm>
          <a:off x="5929164" y="937101"/>
          <a:ext cx="136444" cy="223678"/>
        </a:xfrm>
        <a:prstGeom prst="chevron">
          <a:avLst>
            <a:gd name="adj" fmla="val 9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A4AAA-AF36-4DBA-8CA0-EBA26151C122}">
      <dsp:nvSpPr>
        <dsp:cNvPr id="0" name=""/>
        <dsp:cNvSpPr/>
      </dsp:nvSpPr>
      <dsp:spPr>
        <a:xfrm>
          <a:off x="6151165" y="1048904"/>
          <a:ext cx="1397992" cy="72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57D29-B12F-4F7F-B2FA-D0E0258ACF9A}">
      <dsp:nvSpPr>
        <dsp:cNvPr id="0" name=""/>
        <dsp:cNvSpPr/>
      </dsp:nvSpPr>
      <dsp:spPr>
        <a:xfrm>
          <a:off x="7017920" y="517703"/>
          <a:ext cx="1062474" cy="1062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0" tIns="41230" rIns="41230" bIns="4123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3</a:t>
          </a:r>
        </a:p>
      </dsp:txBody>
      <dsp:txXfrm>
        <a:off x="7173516" y="673299"/>
        <a:ext cx="751282" cy="751282"/>
      </dsp:txXfrm>
    </dsp:sp>
    <dsp:sp modelId="{C485309C-9EA3-4A03-9256-2676C989EA5E}">
      <dsp:nvSpPr>
        <dsp:cNvPr id="0" name=""/>
        <dsp:cNvSpPr/>
      </dsp:nvSpPr>
      <dsp:spPr>
        <a:xfrm>
          <a:off x="6151165" y="1745777"/>
          <a:ext cx="2795984" cy="2062798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550" tIns="165100" rIns="220550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Approve promotional materials utilizing your authority </a:t>
          </a:r>
        </a:p>
      </dsp:txBody>
      <dsp:txXfrm>
        <a:off x="6151165" y="2158337"/>
        <a:ext cx="2795984" cy="1650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Process1">
  <dgm:title val="Linear Arrow Process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rootComposite">
    <dgm:alg type="composite"/>
    <dgm:constrLst/>
    <dgm:layoutNode name="Name0">
      <dgm:varLst>
        <dgm:animLvl val="lvl"/>
        <dgm:resizeHandles val="exact"/>
      </dgm:varLst>
      <dgm:alg type="lin">
        <dgm:param type="linDir" val="fromL"/>
        <dgm:param type="nodeVertAlign" val="t"/>
      </dgm:alg>
      <dgm:shape xmlns:r="http://schemas.openxmlformats.org/officeDocument/2006/relationships" r:blip="">
        <dgm:adjLst/>
      </dgm:shape>
      <dgm:presOf/>
      <dgm:constrLst>
        <dgm:constr type="h" for="ch" forName="compositeNode" refType="h" fact="1.4"/>
        <dgm:constr type="w" for="ch" forName="compositeNode" refType="w"/>
        <dgm:constr type="h" for="des" forName="dummyNode" refType="h" refFor="ch" refForName="compositeNode" fact="0.25"/>
        <dgm:constr type="w" for="ch" forName="sibTransComposite" refType="w" refFor="ch" refForName="compositeNode" fact="0.1"/>
        <dgm:constr type="h" for="ch" forName="sibTransComposite" refType="h" refFor="ch" refForName="compositeNode" op="equ"/>
        <dgm:constr type="w" for="ch" forName="nodeSpacer"/>
        <dgm:constr type="primFontSz" for="des" forName="sibTransNodeCircle" op="equ"/>
        <dgm:constr type="primFontSz" for="des" forName="nodeText" op="equ"/>
        <dgm:constr type="h" for="des" forName="sibTransNodeCircle" op="equ"/>
        <dgm:constr type="w" for="des" forName="sibTransNodeCircle" op="equ"/>
        <dgm:constr type="h" for="des" forName="nodeText" op="equ"/>
      </dgm:constrLst>
      <dgm:ruleLst/>
      <dgm:forEach name="Name4" axis="ch" ptType="node">
        <dgm:layoutNode name="compositeNode">
          <dgm:varLst>
            <dgm:bulletEnabled val="1"/>
          </dgm:varLst>
          <dgm:alg type="composite"/>
          <dgm:shape xmlns:r="http://schemas.openxmlformats.org/officeDocument/2006/relationships" r:blip="">
            <dgm:adjLst/>
          </dgm:shape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w" for="ch" forName="bgRect" refType="w"/>
                    <dgm:constr type="h" for="ch" forName="bgRect" refType="h"/>
                    <dgm:constr type="t" for="ch" forName="bgRect"/>
                    <dgm:constr type="l" for="ch" forName="bgRect"/>
                    <dgm:constr type="r" for="ch" forName="bgRect"/>
                    <dgm:constr type="h" for="ch" forName="lineNode" refType="h" refFor="ch" refForName="bgRect" fact="0"/>
                    <dgm:constr type="w" for="ch" forName="lineNode" refType="w" refFor="ch" refForName="bgRect" fact="0"/>
                    <dgm:constr type="l" for="ch" forName="lineNode" refType="w" refFor="ch" refForName="bgRect" fact="0"/>
                    <dgm:constr type="ctrY" for="ch" forName="lineNode" refType="ctrY" refFor="ch" refForName="sibTransNodeCircle"/>
                    <dgm:constr type="h" for="ch" forName="sibTransNodeCircle" refType="w" refFor="ch" refForName="bgRect" fact="0.15"/>
                    <dgm:constr type="w" for="ch" forName="sibTransNodeCircle" refType="h" refFor="ch" refForName="sibTransNodeCircle"/>
                    <dgm:constr type="ctrX" for="ch" forName="sibTransNodeCircle" refType="w" fact="0.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  <dgm:constr type="r" for="ch" forName="nodeText" refType="r" refFor="ch" refForName="bgRect"/>
                    <dgm:constr type="h" for="ch" forName="nodeText" refType="h" refFor="ch" refForName="bgRect" fact="0.65"/>
                    <dgm:constr type="t" for="ch" forName="nodeText" refType="b" refFor="ch" refForName="spacerBetweenCircleAndCallout"/>
                    <dgm:constr type="l" for="ch" forName="nodeText" refType="l" refFor="ch" refForName="bgRect"/>
                  </dgm:constrLst>
                </dgm:if>
                <dgm:if name="ifOnlyTwoNode" axis="followSib" ptType="node" func="cnt" op="equ" val="1">
                  <dgm:constrLst>
                    <dgm:constr type="w" for="ch" forName="bgRect" refType="w"/>
                    <dgm:constr type="h" for="ch" forName="bgRect" refType="h"/>
                    <dgm:constr type="t" for="ch" forName="bgRect"/>
                    <dgm:constr type="l" for="ch" forName="bgRect"/>
                    <dgm:constr type="r" for="ch" forName="bgRect"/>
                    <dgm:constr type="h" for="ch" forName="lineNode" val="0.002"/>
                    <dgm:constr type="w" for="ch" forName="lineNode" refType="w" refFor="ch" refForName="bgRect" fact="0.5"/>
                    <dgm:constr type="l" for="ch" forName="lineNode" refType="w" refFor="ch" refForName="bgRect" fact="0.5"/>
                    <dgm:constr type="ctrY" for="ch" forName="lineNode" refType="ctrY" refFor="ch" refForName="sibTransNodeCircle"/>
                    <dgm:constr type="h" for="ch" forName="sibTransNodeCircle" refType="w" refFor="ch" refForName="bgRect" fact="0.3"/>
                    <dgm:constr type="w" for="ch" forName="sibTransNodeCircle" refType="h" refFor="ch" refForName="sibTransNodeCircle"/>
                    <dgm:constr type="ctrX" for="ch" forName="sibTransNodeCircle" refType="w" fact="0.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  <dgm:constr type="r" for="ch" forName="nodeText" refType="r" refFor="ch" refForName="bgRect"/>
                    <dgm:constr type="h" for="ch" forName="nodeText" refType="h" refFor="ch" refForName="bgRect" fact="0.65"/>
                    <dgm:constr type="t" for="ch" forName="nodeText" refType="b" refFor="ch" refForName="spacerBetweenCircleAndCallout"/>
                    <dgm:constr type="l" for="ch" forName="nodeText" refType="l" refFor="ch" refForName="bgRect"/>
                  </dgm:constrLst>
                </dgm:if>
                <dgm:else name="ifMoreThanOneNode">
                  <dgm:constrLst>
                    <dgm:constr type="w" for="ch" forName="bgRect" refType="w"/>
                    <dgm:constr type="h" for="ch" forName="bgRect" refType="h"/>
                    <dgm:constr type="t" for="ch" forName="bgRect"/>
                    <dgm:constr type="l" for="ch" forName="bgRect"/>
                    <dgm:constr type="r" for="ch" forName="bgRect"/>
                    <dgm:constr type="h" for="ch" forName="lineNode" val="0.002"/>
                    <dgm:constr type="w" for="ch" forName="lineNode" refType="w" refFor="ch" refForName="bgRect" fact="0.5"/>
                    <dgm:constr type="l" for="ch" forName="lineNode" refType="w" refFor="ch" refForName="bgRect" fact="0.5"/>
                    <dgm:constr type="ctrY" for="ch" forName="lineNode" refType="ctrY" refFor="ch" refForName="sibTransNodeCircle"/>
                    <dgm:constr type="h" for="ch" forName="sibTransNodeCircle" refType="w" refFor="ch" refForName="bgRect" fact="0.38"/>
                    <dgm:constr type="w" for="ch" forName="sibTransNodeCircle" refType="h" refFor="ch" refForName="sibTransNodeCircle"/>
                    <dgm:constr type="ctrX" for="ch" forName="sibTransNodeCircle" refType="w" fact="0.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  <dgm:constr type="r" for="ch" forName="nodeText" refType="r" refFor="ch" refForName="bgRect"/>
                    <dgm:constr type="h" for="ch" forName="nodeText" refType="h" refFor="ch" refForName="bgRect" fact="0.65"/>
                    <dgm:constr type="t" for="ch" forName="nodeText" refType="b" refFor="ch" refForName="spacerBetweenCircleAndCallout"/>
                    <dgm:constr type="l" for="ch" forName="nodeText" refType="l" refFor="ch" refForName="bgRect"/>
                  </dgm:constrLst>
                </dgm:else>
              </dgm:choose>
            </dgm:if>
            <dgm:if name="ifLastNode" axis="self" ptType="node" func="revPos" op="equ" val="1">
              <dgm:choose name="ifOnly2Nodes">
                <dgm:if name="if2ndIsLastNode" axis="precedSib" ptType="node" func="cnt" op="equ" val="1">
                  <dgm:constrLst>
                    <dgm:constr type="w" for="ch" forName="bgRect" refType="w"/>
                    <dgm:constr type="h" for="ch" forName="bgRect" refType="h"/>
                    <dgm:constr type="t" for="ch" forName="bgRect"/>
                    <dgm:constr type="l" for="ch" forName="bgRect"/>
                    <dgm:constr type="r" for="ch" forName="bgRect"/>
                    <dgm:constr type="h" for="ch" forName="lineNode" val="0.002"/>
                    <dgm:constr type="w" for="ch" forName="lineNode" refType="w" refFor="ch" refForName="bgRect" fact="0.5"/>
                    <dgm:constr type="ctrY" for="ch" forName="lineNode" refType="ctrY" refFor="ch" refForName="sibTransNodeCircle"/>
                    <dgm:constr type="h" for="ch" forName="sibTransNodeCircle" refType="w" refFor="ch" refForName="bgRect" fact="0.3"/>
                    <dgm:constr type="w" for="ch" forName="sibTransNodeCircle" refType="h" refFor="ch" refForName="sibTransNodeCircle"/>
                    <dgm:constr type="ctrX" for="ch" forName="sibTransNodeCircle" refType="w" fact="0.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  <dgm:constr type="r" for="ch" forName="nodeText" refType="r" refFor="ch" refForName="bgRect"/>
                    <dgm:constr type="h" for="ch" forName="nodeText" refType="h" refFor="ch" refForName="bgRect" fact="0.65"/>
                    <dgm:constr type="t" for="ch" forName="nodeText" refType="b" refFor="ch" refForName="spacerBetweenCircleAndCallout"/>
                    <dgm:constr type="l" for="ch" forName="nodeText" refType="l" refFor="ch" refForName="bgRect"/>
                  </dgm:constrLst>
                </dgm:if>
                <dgm:else name="if2ndNodeIsNotLastNode">
                  <dgm:constrLst>
                    <dgm:constr type="w" for="ch" forName="bgRect" refType="w"/>
                    <dgm:constr type="h" for="ch" forName="bgRect" refType="h"/>
                    <dgm:constr type="t" for="ch" forName="bgRect"/>
                    <dgm:constr type="l" for="ch" forName="bgRect"/>
                    <dgm:constr type="r" for="ch" forName="bgRect"/>
                    <dgm:constr type="h" for="ch" forName="lineNode" val="0.002"/>
                    <dgm:constr type="w" for="ch" forName="lineNode" refType="w" refFor="ch" refForName="bgRect" fact="0.5"/>
                    <dgm:constr type="ctrY" for="ch" forName="lineNode" refType="ctrY" refFor="ch" refForName="sibTransNodeCircle"/>
                    <dgm:constr type="h" for="ch" forName="sibTransNodeCircle" refType="w" refFor="ch" refForName="bgRect" fact="0.38"/>
                    <dgm:constr type="w" for="ch" forName="sibTransNodeCircle" refType="h" refFor="ch" refForName="sibTransNodeCircle"/>
                    <dgm:constr type="ctrX" for="ch" forName="sibTransNodeCircle" refType="w" fact="0.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  <dgm:constr type="r" for="ch" forName="nodeText" refType="r" refFor="ch" refForName="bgRect"/>
                    <dgm:constr type="h" for="ch" forName="nodeText" refType="h" refFor="ch" refForName="bgRect" fact="0.65"/>
                    <dgm:constr type="t" for="ch" forName="nodeText" refType="b" refFor="ch" refForName="spacerBetweenCircleAndCallout"/>
                    <dgm:constr type="l" for="ch" forName="nodeText" refType="l" refFor="ch" refForName="bgRect"/>
                  </dgm:constrLst>
                </dgm:else>
              </dgm:choose>
            </dgm:if>
            <dgm:else name="allOtherNodes">
              <dgm:constrLst>
                <dgm:constr type="w" for="ch" forName="bgRect" refType="w"/>
                <dgm:constr type="h" for="ch" forName="bgRect" refType="h"/>
                <dgm:constr type="t" for="ch" forName="bgRect"/>
                <dgm:constr type="l" for="ch" forName="bgRect"/>
                <dgm:constr type="r" for="ch" forName="bgRect"/>
                <dgm:constr type="h" for="ch" forName="lineNode" val="0.002"/>
                <dgm:constr type="w" for="ch" forName="lineNode" refType="w" refFor="ch" refForName="bgRect"/>
                <dgm:constr type="ctrY" for="ch" forName="lineNode" refType="ctrY" refFor="ch" refForName="sibTransNodeCircle"/>
                <dgm:constr type="h" for="ch" forName="sibTransNodeCircle" refType="w" refFor="ch" refForName="bgRect" fact="0.38"/>
                <dgm:constr type="w" for="ch" forName="sibTransNodeCircle" refType="h" refFor="ch" refForName="sibTransNodeCircle"/>
                <dgm:constr type="ctrX" for="ch" forName="sibTransNodeCircle" refType="w" fact="0.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  <dgm:constr type="r" for="ch" forName="nodeText" refType="r" refFor="ch" refForName="bgRect"/>
                <dgm:constr type="h" for="ch" forName="nodeText" refType="h" refFor="ch" refForName="bgRect" fact="0.65"/>
                <dgm:constr type="t" for="ch" forName="nodeText" refType="b" refFor="ch" refForName="spacerBetweenCircleAndCallout"/>
                <dgm:constr type="l" for="ch" forName="nodeText" refType="l" refFor="ch" refForName="bgRect"/>
              </dgm:constrLst>
            </dgm:else>
          </dgm:choose>
          <dgm:ruleLst/>
          <dgm:layoutNode name="bgRect" styleLbl="node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lineNode" styleLbl="bg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lte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layoutNode name="nodeText" styleLbl="bgAccFollowNode1">
            <dgm:varLst>
              <dgm:bulletEnabled val="1"/>
            </dgm:varLst>
            <dgm:alg type="tx">
              <dgm:param type="parTxLTRAlign" val="l"/>
              <dgm:param type="parTxRTLAlign" val="r"/>
              <dgm:param type="txAnchorVert" val="t"/>
            </dgm:alg>
            <dgm:shape xmlns:r="http://schemas.openxmlformats.org/officeDocument/2006/relationships" type="upArrowCallout" r:blip="" zOrderOff="-1">
              <dgm:adjLst>
                <dgm:adj idx="1" val="0.5"/>
                <dgm:adj idx="2" val="0.2"/>
                <dgm:adj idx="3" val="0.2"/>
                <dgm:adj idx="4" val="1"/>
              </dgm:adjLst>
            </dgm:shape>
            <dgm:presOf axis="desOrSelf" ptType="node"/>
            <dgm:constrLst>
              <dgm:constr type="primFontSz" val="26"/>
              <dgm:constr type="tMarg" val="13"/>
              <dgm:constr type="lMarg" refType="w" fact="0.2236"/>
              <dgm:constr type="rMarg" refType="w" fact="0.2236"/>
              <dgm:constr type="bMarg" val="13"/>
            </dgm:constrLst>
            <dgm:ruleLst>
              <dgm:rule type="primFontSz" val="11" fact="NaN" max="NaN"/>
              <dgm:rule type="h" val="NaN" fact="1.5" max="NaN"/>
              <dgm:rule type="h" val="INF" fact="NaN" max="NaN"/>
            </dgm:ruleLst>
          </dgm:layoutNode>
        </dgm:layoutNode>
        <dgm:forEach name="Name14" axis="followSib" ptType="sibTrans" cnt="1">
          <dgm:layoutNode name="sibTransComposite">
            <dgm:alg type="composite"/>
            <dgm:shape xmlns:r="http://schemas.openxmlformats.org/officeDocument/2006/relationships" r:blip="">
              <dgm:adjLst/>
            </dgm:shape>
            <dgm:constrLst>
              <dgm:constr type="h" for="ch" forName="chevronShapeSpacer" refType="h" fact="0.08"/>
              <dgm:constr type="w" for="ch" forName="chevronShapeSpacer" refType="w"/>
              <dgm:constr type="ctrX" for="ch" forName="realChevronShape" refType="w" fact="0.45"/>
              <dgm:constr type="ctrY" for="ch" forName="realChevronShape" refType="h" fact="0.25"/>
              <dgm:constr type="h" for="ch" forName="realChevronShape" refType="w" refFor="ch" refForName="chevronShapeSpacer" fact="0.8"/>
              <dgm:constr type="w" for="ch" forName="realChevronShape" refType="h" refFor="ch" refForName="realChevronShape" fact="0.61"/>
            </dgm:constrLst>
            <dgm:layoutNode name="chevronShapeSpacer" styleLbl="bgAccFollowNode1">
              <dgm:alg type="sp"/>
              <dgm:shape xmlns:r="http://schemas.openxmlformats.org/officeDocument/2006/relationships" r:blip="">
                <dgm:adjLst/>
              </dgm:shape>
              <dgm:ruleLst/>
            </dgm:layoutNode>
            <dgm:layoutNode name="realChevronShape" styleLbl="bgAccFollowNode1">
              <dgm:alg type="sp"/>
              <dgm:shape xmlns:r="http://schemas.openxmlformats.org/officeDocument/2006/relationships" type="chevron" r:blip="">
                <dgm:adjLst>
                  <dgm:adj idx="1" val="0.9"/>
                </dgm:adjLst>
              </dgm:shape>
              <dgm:presOf/>
              <dgm:ruleLst/>
            </dgm:layoutNode>
          </dgm:layoutNode>
          <dgm:layoutNode name="sibTransSpac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layoutNode name="nodeSpacer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3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1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1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33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0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67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22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9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8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7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8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3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6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1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97603F0-FD44-423A-9DD9-B88DDE0E495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08597-ADB8-40D8-8708-4F7DED39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52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Wesleyan goes Mobile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7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Ellucian</a:t>
            </a:r>
            <a:r>
              <a:rPr lang="en-US" sz="2000" dirty="0"/>
              <a:t> provides a mobile application just for colleges.</a:t>
            </a:r>
          </a:p>
          <a:p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187" r="2" b="59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4561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Who’s using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Over 2,400 institutions worldwide</a:t>
            </a:r>
          </a:p>
          <a:p>
            <a:r>
              <a:rPr lang="en-US" sz="2400"/>
              <a:t> This includes small colleges as well as major universities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8831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69000"/>
                  <a:hueMod val="108000"/>
                  <a:satMod val="164000"/>
                  <a:lumMod val="74000"/>
                </a:schemeClr>
                <a:schemeClr val="bg2">
                  <a:tint val="96000"/>
                  <a:hueMod val="88000"/>
                  <a:satMod val="140000"/>
                  <a:lumMod val="132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40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" name="Picture 1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2" name="Oval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3" name="Picture 1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4" name="Picture 1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r="-2" b="6957"/>
          <a:stretch/>
        </p:blipFill>
        <p:spPr>
          <a:xfrm>
            <a:off x="4613644" y="609368"/>
            <a:ext cx="340903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8"/>
          <a:srcRect t="27683" r="-2" b="26675"/>
          <a:stretch/>
        </p:blipFill>
        <p:spPr>
          <a:xfrm>
            <a:off x="8135262" y="609602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1" name="Content Placeholder 7"/>
          <p:cNvPicPr>
            <a:picLocks noChangeAspect="1"/>
          </p:cNvPicPr>
          <p:nvPr/>
        </p:nvPicPr>
        <p:blipFill rotWithShape="1">
          <a:blip r:embed="rId9"/>
          <a:srcRect t="33138" r="-2" b="21221"/>
          <a:stretch/>
        </p:blipFill>
        <p:spPr>
          <a:xfrm>
            <a:off x="8135262" y="3482340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6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900"/>
              <a:t>Roanoke College</a:t>
            </a:r>
            <a:br>
              <a:rPr lang="en-US" sz="3900"/>
            </a:br>
            <a:endParaRPr lang="en-US" sz="390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42176" y="2484544"/>
            <a:ext cx="3329666" cy="3763855"/>
          </a:xfr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en-US"/>
              <a:t>Facility directory </a:t>
            </a:r>
          </a:p>
          <a:p>
            <a:pPr lvl="2"/>
            <a:r>
              <a:rPr lang="en-US"/>
              <a:t>Dinning menu</a:t>
            </a:r>
          </a:p>
          <a:p>
            <a:pPr lvl="2"/>
            <a:r>
              <a:rPr lang="en-US"/>
              <a:t>Social media</a:t>
            </a:r>
          </a:p>
          <a:p>
            <a:pPr lvl="2"/>
            <a:r>
              <a:rPr lang="en-US"/>
              <a:t>“Maroon card” – Marlin Dollars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/>
          <p:cNvPicPr>
            <a:picLocks noChangeAspect="1"/>
          </p:cNvPicPr>
          <p:nvPr/>
        </p:nvPicPr>
        <p:blipFill rotWithShape="1">
          <a:blip r:embed="rId2"/>
          <a:srcRect l="19067" r="1" b="1"/>
          <a:stretch/>
        </p:blipFill>
        <p:spPr>
          <a:xfrm>
            <a:off x="9173937" y="827678"/>
            <a:ext cx="2315724" cy="5086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6202" r="3" b="28189"/>
          <a:stretch/>
        </p:blipFill>
        <p:spPr>
          <a:xfrm>
            <a:off x="5414729" y="2989903"/>
            <a:ext cx="3603723" cy="2922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11" y="629266"/>
            <a:ext cx="3697511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/>
              <a:t>Emory &amp; Henry </a:t>
            </a:r>
            <a:br>
              <a:rPr lang="en-US" sz="4000" dirty="0"/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Content Placeholder 11"/>
          <p:cNvSpPr>
            <a:spLocks noGrp="1"/>
          </p:cNvSpPr>
          <p:nvPr>
            <p:ph sz="half" idx="1"/>
          </p:nvPr>
        </p:nvSpPr>
        <p:spPr>
          <a:xfrm>
            <a:off x="555513" y="2438400"/>
            <a:ext cx="3697510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en-US" dirty="0"/>
              <a:t>Bookstore</a:t>
            </a:r>
          </a:p>
          <a:p>
            <a:pPr lvl="2"/>
            <a:r>
              <a:rPr lang="en-US" dirty="0"/>
              <a:t>Shopping </a:t>
            </a:r>
            <a:r>
              <a:rPr lang="en-US"/>
              <a:t>within application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1666" r="3" b="67167"/>
          <a:stretch/>
        </p:blipFill>
        <p:spPr>
          <a:xfrm>
            <a:off x="5414728" y="827678"/>
            <a:ext cx="3603723" cy="19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3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69000"/>
                  <a:hueMod val="108000"/>
                  <a:satMod val="164000"/>
                  <a:lumMod val="74000"/>
                </a:schemeClr>
                <a:schemeClr val="bg2">
                  <a:tint val="96000"/>
                  <a:hueMod val="88000"/>
                  <a:satMod val="140000"/>
                  <a:lumMod val="132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56" name="Picture 4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7" name="Picture 4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8" name="Oval 4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9" name="Picture 4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0" name="Picture 4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1" name="Rectangle 5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Content Placeholder 4"/>
          <p:cNvPicPr>
            <a:picLocks noChangeAspect="1"/>
          </p:cNvPicPr>
          <p:nvPr/>
        </p:nvPicPr>
        <p:blipFill rotWithShape="1">
          <a:blip r:embed="rId7"/>
          <a:srcRect t="6963" r="32021" b="-2"/>
          <a:stretch/>
        </p:blipFill>
        <p:spPr>
          <a:xfrm>
            <a:off x="5772334" y="609601"/>
            <a:ext cx="2317380" cy="56385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8"/>
          <a:srcRect t="37606" r="-2" b="16753"/>
          <a:stretch/>
        </p:blipFill>
        <p:spPr>
          <a:xfrm>
            <a:off x="8135262" y="609602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r="-2" b="54358"/>
          <a:stretch/>
        </p:blipFill>
        <p:spPr>
          <a:xfrm>
            <a:off x="8135262" y="3482340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2" name="Rectangle 5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900"/>
              <a:t>Jackson State University</a:t>
            </a:r>
          </a:p>
        </p:txBody>
      </p:sp>
      <p:sp>
        <p:nvSpPr>
          <p:cNvPr id="43" name="Content Placeholder 10"/>
          <p:cNvSpPr>
            <a:spLocks noGrp="1"/>
          </p:cNvSpPr>
          <p:nvPr>
            <p:ph sz="half" idx="1"/>
          </p:nvPr>
        </p:nvSpPr>
        <p:spPr>
          <a:xfrm>
            <a:off x="642176" y="2484544"/>
            <a:ext cx="3329666" cy="37638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Online giving </a:t>
            </a:r>
          </a:p>
        </p:txBody>
      </p:sp>
    </p:spTree>
    <p:extLst>
      <p:ext uri="{BB962C8B-B14F-4D97-AF65-F5344CB8AC3E}">
        <p14:creationId xmlns:p14="http://schemas.microsoft.com/office/powerpoint/2010/main" val="136996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Getting staff to transition to the application</a:t>
            </a:r>
          </a:p>
          <a:p>
            <a:r>
              <a:rPr lang="en-US" sz="2400" dirty="0"/>
              <a:t>Finding out what staff and students want in the application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5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we need from you</a:t>
            </a:r>
            <a:endParaRPr lang="en-US" dirty="0"/>
          </a:p>
        </p:txBody>
      </p:sp>
      <p:graphicFrame>
        <p:nvGraphicFramePr>
          <p:cNvPr id="9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243132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91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159</TotalTime>
  <Words>101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Wesleyan goes Mobile</vt:lpstr>
      <vt:lpstr>What is it?</vt:lpstr>
      <vt:lpstr>Who’s using it?</vt:lpstr>
      <vt:lpstr>Roanoke College </vt:lpstr>
      <vt:lpstr>Emory &amp; Henry  </vt:lpstr>
      <vt:lpstr>Jackson State University</vt:lpstr>
      <vt:lpstr>Challenges</vt:lpstr>
      <vt:lpstr>What we need from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Wesleyan goes Mobile</dc:title>
  <dc:creator>Brandon Gilchrist</dc:creator>
  <cp:lastModifiedBy>Brandon Gilchrist</cp:lastModifiedBy>
  <cp:revision>16</cp:revision>
  <dcterms:created xsi:type="dcterms:W3CDTF">2017-01-15T23:50:25Z</dcterms:created>
  <dcterms:modified xsi:type="dcterms:W3CDTF">2017-03-01T16:07:56Z</dcterms:modified>
</cp:coreProperties>
</file>